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57" r:id="rId4"/>
    <p:sldId id="265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6b0e6b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6b0e6b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b6b0e6b0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b6b0e6b0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6418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 335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Puzzle Platformer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Eujin Ko, Lize Chen,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Perry Wang, Suyang Chen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75" y="3044775"/>
            <a:ext cx="69151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03F6-6A5B-42FF-818C-86912449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Open the doors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A68E7E-4346-47A4-913E-7B46D2BB166C}"/>
              </a:ext>
            </a:extLst>
          </p:cNvPr>
          <p:cNvGrpSpPr/>
          <p:nvPr/>
        </p:nvGrpSpPr>
        <p:grpSpPr>
          <a:xfrm>
            <a:off x="652222" y="1704774"/>
            <a:ext cx="7992235" cy="1585912"/>
            <a:chOff x="652222" y="1704774"/>
            <a:chExt cx="7992235" cy="15859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45949D6-85B5-4AAA-B787-7A65CBCF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222" y="1704774"/>
              <a:ext cx="2752725" cy="15430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B4FBC3-54C3-43B7-A049-70A805B2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3816" y="1747636"/>
              <a:ext cx="2440641" cy="154305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AADF081-BCF7-4ECF-8E87-0997617D1B16}"/>
                </a:ext>
              </a:extLst>
            </p:cNvPr>
            <p:cNvSpPr/>
            <p:nvPr/>
          </p:nvSpPr>
          <p:spPr>
            <a:xfrm>
              <a:off x="3542339" y="2236054"/>
              <a:ext cx="2528048" cy="5727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31475-0EFD-4FCF-B867-9F33C9ED78EA}"/>
                </a:ext>
              </a:extLst>
            </p:cNvPr>
            <p:cNvSpPr txBox="1"/>
            <p:nvPr/>
          </p:nvSpPr>
          <p:spPr>
            <a:xfrm>
              <a:off x="4071619" y="1747636"/>
              <a:ext cx="1667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Press “K”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99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56D-4387-478E-9E4C-E2643203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* One key can open multiple doors at the same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C65A4-F8C6-4424-81FB-90E84851BA82}"/>
              </a:ext>
            </a:extLst>
          </p:cNvPr>
          <p:cNvSpPr/>
          <p:nvPr/>
        </p:nvSpPr>
        <p:spPr>
          <a:xfrm>
            <a:off x="852926" y="3803597"/>
            <a:ext cx="3964963" cy="894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… there may be a trap 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203233-02B6-4AC3-B6D9-D4520262ADF2}"/>
              </a:ext>
            </a:extLst>
          </p:cNvPr>
          <p:cNvGrpSpPr/>
          <p:nvPr/>
        </p:nvGrpSpPr>
        <p:grpSpPr>
          <a:xfrm>
            <a:off x="1108381" y="1329338"/>
            <a:ext cx="7195297" cy="3531173"/>
            <a:chOff x="1108381" y="1329338"/>
            <a:chExt cx="7195297" cy="35311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78581-2368-49CC-AF45-447616A78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8381" y="1676400"/>
              <a:ext cx="2962275" cy="1790700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8681FCD5-93B5-430B-9357-D8FE380E0501}"/>
                </a:ext>
              </a:extLst>
            </p:cNvPr>
            <p:cNvSpPr/>
            <p:nvPr/>
          </p:nvSpPr>
          <p:spPr>
            <a:xfrm>
              <a:off x="4326111" y="2343630"/>
              <a:ext cx="1068081" cy="3842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806687-9AD3-4449-8304-5BDECF0D6342}"/>
                </a:ext>
              </a:extLst>
            </p:cNvPr>
            <p:cNvGrpSpPr/>
            <p:nvPr/>
          </p:nvGrpSpPr>
          <p:grpSpPr>
            <a:xfrm>
              <a:off x="5703202" y="1329338"/>
              <a:ext cx="2600476" cy="3531173"/>
              <a:chOff x="5703202" y="1329338"/>
              <a:chExt cx="2600476" cy="35311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C4492A1-1667-44B6-9870-EC267E531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3202" y="1329338"/>
                <a:ext cx="2600476" cy="3531173"/>
              </a:xfrm>
              <a:prstGeom prst="rect">
                <a:avLst/>
              </a:prstGeom>
            </p:spPr>
          </p:pic>
          <p:sp>
            <p:nvSpPr>
              <p:cNvPr id="8" name="Arrow: Down 7">
                <a:extLst>
                  <a:ext uri="{FF2B5EF4-FFF2-40B4-BE49-F238E27FC236}">
                    <a16:creationId xmlns:a16="http://schemas.microsoft.com/office/drawing/2014/main" id="{393BD489-891B-4963-B92B-04D3652F736F}"/>
                  </a:ext>
                </a:extLst>
              </p:cNvPr>
              <p:cNvSpPr/>
              <p:nvPr/>
            </p:nvSpPr>
            <p:spPr>
              <a:xfrm>
                <a:off x="6569849" y="2907775"/>
                <a:ext cx="161364" cy="124160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89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B3E1-3B6B-400A-AB04-C4501CCB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(3) Portal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862D41-46F0-4636-BB04-023D0C633BB6}"/>
              </a:ext>
            </a:extLst>
          </p:cNvPr>
          <p:cNvGrpSpPr/>
          <p:nvPr/>
        </p:nvGrpSpPr>
        <p:grpSpPr>
          <a:xfrm>
            <a:off x="939894" y="1129865"/>
            <a:ext cx="6813661" cy="3388347"/>
            <a:chOff x="939894" y="1129865"/>
            <a:chExt cx="6813661" cy="33883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5B4642-CDE8-4747-8E68-D9032D6B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894" y="1342124"/>
              <a:ext cx="3135550" cy="15310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F0753C-C271-47DA-AE88-EF30F030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0865" y="1129865"/>
              <a:ext cx="1752690" cy="1847945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DF2777C-D7B4-4776-ACA7-E6A2FE4BD245}"/>
                </a:ext>
              </a:extLst>
            </p:cNvPr>
            <p:cNvSpPr/>
            <p:nvPr/>
          </p:nvSpPr>
          <p:spPr>
            <a:xfrm>
              <a:off x="4379899" y="2053837"/>
              <a:ext cx="1275550" cy="2360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3B8B674-0F38-4F12-9E33-CDAB0BDD8520}"/>
                </a:ext>
              </a:extLst>
            </p:cNvPr>
            <p:cNvSpPr/>
            <p:nvPr/>
          </p:nvSpPr>
          <p:spPr>
            <a:xfrm rot="9183017">
              <a:off x="3638925" y="2896170"/>
              <a:ext cx="2232458" cy="4528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802CB2-87F4-49EA-8E65-AA9945175C44}"/>
                </a:ext>
              </a:extLst>
            </p:cNvPr>
            <p:cNvSpPr/>
            <p:nvPr/>
          </p:nvSpPr>
          <p:spPr>
            <a:xfrm>
              <a:off x="1175657" y="3719072"/>
              <a:ext cx="2333786" cy="7991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World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C9C4E9-6EF0-406C-BB41-7882ABCF9029}"/>
              </a:ext>
            </a:extLst>
          </p:cNvPr>
          <p:cNvSpPr txBox="1"/>
          <p:nvPr/>
        </p:nvSpPr>
        <p:spPr>
          <a:xfrm>
            <a:off x="4618660" y="3752025"/>
            <a:ext cx="398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cannot be back to the previous world, so collect all things you can collect !</a:t>
            </a:r>
          </a:p>
        </p:txBody>
      </p:sp>
    </p:spTree>
    <p:extLst>
      <p:ext uri="{BB962C8B-B14F-4D97-AF65-F5344CB8AC3E}">
        <p14:creationId xmlns:p14="http://schemas.microsoft.com/office/powerpoint/2010/main" val="705829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2579-2C58-48E0-87FB-89B51C4F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(4) Moving boxes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85216-4556-4348-912E-F7277C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33" y="2445100"/>
            <a:ext cx="4000500" cy="2362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69EC6AB-AB6F-465D-AAB3-EFA64AEA25B3}"/>
              </a:ext>
            </a:extLst>
          </p:cNvPr>
          <p:cNvGrpSpPr/>
          <p:nvPr/>
        </p:nvGrpSpPr>
        <p:grpSpPr>
          <a:xfrm>
            <a:off x="1052233" y="1120387"/>
            <a:ext cx="7031088" cy="1185299"/>
            <a:chOff x="1052233" y="1120387"/>
            <a:chExt cx="7031088" cy="11852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3F19F7-AB7E-45EC-8070-2EA94DBE7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233" y="1157139"/>
              <a:ext cx="2072378" cy="11485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EC66F4-FCFB-4FED-BD99-2F8A48FF7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600" y="1120387"/>
              <a:ext cx="3129721" cy="1185299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CBF45B3-1775-42A9-AE27-8EE194A6B808}"/>
                </a:ext>
              </a:extLst>
            </p:cNvPr>
            <p:cNvSpPr/>
            <p:nvPr/>
          </p:nvSpPr>
          <p:spPr>
            <a:xfrm>
              <a:off x="3359068" y="1675119"/>
              <a:ext cx="1360074" cy="2612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EC6277-B629-4FE3-A9B5-BF83C5206800}"/>
                </a:ext>
              </a:extLst>
            </p:cNvPr>
            <p:cNvSpPr txBox="1"/>
            <p:nvPr/>
          </p:nvSpPr>
          <p:spPr>
            <a:xfrm>
              <a:off x="3707641" y="1296553"/>
              <a:ext cx="10988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40404-5072-4FEA-AA77-03B8B7DED9C6}"/>
              </a:ext>
            </a:extLst>
          </p:cNvPr>
          <p:cNvSpPr txBox="1"/>
          <p:nvPr/>
        </p:nvSpPr>
        <p:spPr>
          <a:xfrm>
            <a:off x="5552682" y="3364590"/>
            <a:ext cx="298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Then, you can jump onto the box to reach the high step !</a:t>
            </a:r>
          </a:p>
        </p:txBody>
      </p:sp>
    </p:spTree>
    <p:extLst>
      <p:ext uri="{BB962C8B-B14F-4D97-AF65-F5344CB8AC3E}">
        <p14:creationId xmlns:p14="http://schemas.microsoft.com/office/powerpoint/2010/main" val="157343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1D20-0045-4CDE-AB7A-B005A327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Strategy 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82BF-B161-4153-AA88-93D5BA535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1152525"/>
            <a:ext cx="8521700" cy="82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/>
              <a:t>If meeting annoying boxes, push them to the walls, then they would disappear.                        Surprise!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CD374F-1FF3-4813-A324-88513C6EEBA4}"/>
              </a:ext>
            </a:extLst>
          </p:cNvPr>
          <p:cNvGrpSpPr/>
          <p:nvPr/>
        </p:nvGrpSpPr>
        <p:grpSpPr>
          <a:xfrm>
            <a:off x="1342528" y="2429355"/>
            <a:ext cx="6581609" cy="1310213"/>
            <a:chOff x="1342528" y="2429355"/>
            <a:chExt cx="6581609" cy="13102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7C1A38-B152-47BF-A68C-28665463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28" y="2429355"/>
              <a:ext cx="2228850" cy="12477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9738C7-4721-4EA8-B396-D97E0EA5D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6643" y="2429355"/>
              <a:ext cx="2477494" cy="1310213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FE4C91-97F0-42C6-99CA-1FC9BF84A2E0}"/>
                </a:ext>
              </a:extLst>
            </p:cNvPr>
            <p:cNvSpPr/>
            <p:nvPr/>
          </p:nvSpPr>
          <p:spPr>
            <a:xfrm>
              <a:off x="3760967" y="2894275"/>
              <a:ext cx="1534602" cy="48502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226FF9-A219-4C46-9913-F720FA4A6667}"/>
                </a:ext>
              </a:extLst>
            </p:cNvPr>
            <p:cNvSpPr txBox="1"/>
            <p:nvPr/>
          </p:nvSpPr>
          <p:spPr>
            <a:xfrm>
              <a:off x="4162601" y="2552103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Push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08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BBDD-D785-459B-838B-FDA4089A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Wow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C7A2A-6BBA-4ADC-A806-0F0235FE6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2587" y="1452152"/>
            <a:ext cx="6078071" cy="3416400"/>
          </a:xfrm>
        </p:spPr>
        <p:txBody>
          <a:bodyPr/>
          <a:lstStyle/>
          <a:p>
            <a:r>
              <a:rPr lang="en-US" sz="2800" dirty="0"/>
              <a:t>Multiple Levels &amp; Multiple Worlds</a:t>
            </a:r>
          </a:p>
          <a:p>
            <a:r>
              <a:rPr lang="en-US" sz="2800" dirty="0"/>
              <a:t>Save &amp; Load</a:t>
            </a:r>
          </a:p>
        </p:txBody>
      </p:sp>
    </p:spTree>
    <p:extLst>
      <p:ext uri="{BB962C8B-B14F-4D97-AF65-F5344CB8AC3E}">
        <p14:creationId xmlns:p14="http://schemas.microsoft.com/office/powerpoint/2010/main" val="16185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FB02-4DE4-4DAF-BAB4-5711F19F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(1) Multiple Levels &amp; Multiple Worlds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C22177-FD8B-4356-87D8-A14B0777457D}"/>
              </a:ext>
            </a:extLst>
          </p:cNvPr>
          <p:cNvGrpSpPr/>
          <p:nvPr/>
        </p:nvGrpSpPr>
        <p:grpSpPr>
          <a:xfrm>
            <a:off x="868293" y="1214785"/>
            <a:ext cx="7602210" cy="3509597"/>
            <a:chOff x="868293" y="1214785"/>
            <a:chExt cx="7602210" cy="3509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24BC5C-EF1A-4048-97CB-ABCE20FD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293" y="1225939"/>
              <a:ext cx="2194560" cy="163809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DC5A49-639E-4216-8036-B579A964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2118" y="1224700"/>
              <a:ext cx="2194560" cy="1646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8D4B2A-A319-40C4-AC4C-FD99D55C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5943" y="1214785"/>
              <a:ext cx="2194560" cy="16398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86CB7-780E-4D68-A380-FE303C68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296" y="3063583"/>
              <a:ext cx="2194560" cy="16607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F3C12A-0FE3-4C69-AABC-8586C7AA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2118" y="3060883"/>
              <a:ext cx="2194560" cy="16375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588B46E-4F3E-46C0-8576-894651E7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943" y="3051739"/>
              <a:ext cx="2194560" cy="1646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28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C5E1-4BD6-45BD-A9E1-D8976D4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(2) Save &amp; Load</a:t>
            </a:r>
            <a:br>
              <a:rPr lang="en-US" dirty="0"/>
            </a:b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BE444-DD3D-4520-98E0-E39D1200C312}"/>
              </a:ext>
            </a:extLst>
          </p:cNvPr>
          <p:cNvGrpSpPr/>
          <p:nvPr/>
        </p:nvGrpSpPr>
        <p:grpSpPr>
          <a:xfrm>
            <a:off x="71693" y="952820"/>
            <a:ext cx="8941678" cy="3914054"/>
            <a:chOff x="71693" y="952820"/>
            <a:chExt cx="8941678" cy="39140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672F51-8185-4CA7-88F9-FABC3EF392B3}"/>
                </a:ext>
              </a:extLst>
            </p:cNvPr>
            <p:cNvSpPr/>
            <p:nvPr/>
          </p:nvSpPr>
          <p:spPr>
            <a:xfrm>
              <a:off x="6085754" y="1959429"/>
              <a:ext cx="2927617" cy="1383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Click “File” =&gt; Click “Save Game”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Pay attention to Health,</a:t>
              </a:r>
            </a:p>
            <a:p>
              <a:pPr algn="ctr"/>
              <a:r>
                <a:rPr lang="en-US" dirty="0"/>
                <a:t>Countdown,</a:t>
              </a:r>
            </a:p>
            <a:p>
              <a:pPr algn="ctr"/>
              <a:r>
                <a:rPr lang="en-US" dirty="0"/>
                <a:t>Player’s position.</a:t>
              </a:r>
            </a:p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0CB90-2B81-46AC-A61A-F53A0D618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93" y="952820"/>
              <a:ext cx="5961405" cy="3914054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4DE782-BDA5-4D03-AC27-82E6C1EA4974}"/>
                </a:ext>
              </a:extLst>
            </p:cNvPr>
            <p:cNvSpPr/>
            <p:nvPr/>
          </p:nvSpPr>
          <p:spPr>
            <a:xfrm>
              <a:off x="1775012" y="4292494"/>
              <a:ext cx="445674" cy="49177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9BEE46B-614C-4A2B-8C49-A8B198E12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578" y="3232097"/>
              <a:ext cx="5048410" cy="1124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8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F968-2590-4E98-B197-17E5BE00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To Another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82F5-6958-4510-AC6F-E368078A9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7235" y="3448454"/>
            <a:ext cx="5873948" cy="1695046"/>
          </a:xfrm>
        </p:spPr>
        <p:txBody>
          <a:bodyPr/>
          <a:lstStyle/>
          <a:p>
            <a:pPr algn="ctr"/>
            <a:r>
              <a:rPr lang="en-US" sz="3600" dirty="0"/>
              <a:t>Then, test “Load Game”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05A1D-08DE-4EB2-A699-2A1DED56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464" y="1017725"/>
            <a:ext cx="3576597" cy="2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37930D-45FA-43D0-8856-79CD0D11140E}"/>
              </a:ext>
            </a:extLst>
          </p:cNvPr>
          <p:cNvSpPr/>
          <p:nvPr/>
        </p:nvSpPr>
        <p:spPr>
          <a:xfrm>
            <a:off x="6516061" y="637774"/>
            <a:ext cx="2428154" cy="282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“File” </a:t>
            </a:r>
          </a:p>
          <a:p>
            <a:pPr algn="ctr"/>
            <a:r>
              <a:rPr lang="en-US" dirty="0"/>
              <a:t>=&gt; Click “Load Game”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Check Health,</a:t>
            </a:r>
          </a:p>
          <a:p>
            <a:pPr algn="ctr"/>
            <a:r>
              <a:rPr lang="en-US" dirty="0"/>
              <a:t>Countdown,</a:t>
            </a:r>
          </a:p>
          <a:p>
            <a:pPr algn="ctr"/>
            <a:r>
              <a:rPr lang="en-US" dirty="0"/>
              <a:t>Player’s position.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Great! We succeeded!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EE16A-6942-4510-B761-9D84A8FF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7" y="361149"/>
            <a:ext cx="6184560" cy="402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8231E-2BB0-460A-98E2-591D1EFFF9A8}"/>
              </a:ext>
            </a:extLst>
          </p:cNvPr>
          <p:cNvSpPr txBox="1"/>
          <p:nvPr/>
        </p:nvSpPr>
        <p:spPr>
          <a:xfrm>
            <a:off x="1707273" y="4505726"/>
            <a:ext cx="5729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 The file location is “c://Users//Public//puzzle_platformer.dat”</a:t>
            </a:r>
          </a:p>
        </p:txBody>
      </p:sp>
    </p:spTree>
    <p:extLst>
      <p:ext uri="{BB962C8B-B14F-4D97-AF65-F5344CB8AC3E}">
        <p14:creationId xmlns:p14="http://schemas.microsoft.com/office/powerpoint/2010/main" val="145433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-US" altLang="zh-CN" dirty="0"/>
              <a:t>evel Selection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0AA81E-E589-4D5E-B7E9-7335B1D4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7" y="1370720"/>
            <a:ext cx="5610225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9DA4-4BDE-4078-8166-44C643A3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Watching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7C794-D546-4917-9CDA-9392789E6C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3200" dirty="0"/>
              <a:t>Group member</a:t>
            </a:r>
          </a:p>
          <a:p>
            <a:pPr marL="114300" indent="0" algn="ctr">
              <a:buNone/>
            </a:pPr>
            <a:endParaRPr lang="en-US" sz="3200" dirty="0"/>
          </a:p>
          <a:p>
            <a:pPr marL="0" lvl="0" indent="0" algn="ctr">
              <a:buNone/>
            </a:pPr>
            <a:r>
              <a:rPr lang="en-US" sz="3200" dirty="0" err="1"/>
              <a:t>Eujin</a:t>
            </a:r>
            <a:r>
              <a:rPr lang="en-US" sz="3200" dirty="0"/>
              <a:t> Ko, </a:t>
            </a:r>
            <a:r>
              <a:rPr lang="en-US" sz="3200" dirty="0" err="1"/>
              <a:t>Lize</a:t>
            </a:r>
            <a:r>
              <a:rPr lang="en-US" sz="3200" dirty="0"/>
              <a:t> Chen,</a:t>
            </a:r>
          </a:p>
          <a:p>
            <a:pPr marL="0" lvl="0" indent="0" algn="ctr">
              <a:buNone/>
            </a:pPr>
            <a:r>
              <a:rPr lang="en-US" sz="3200" dirty="0"/>
              <a:t>Perry Wang, </a:t>
            </a:r>
            <a:r>
              <a:rPr lang="en-US" sz="3200" dirty="0" err="1"/>
              <a:t>Suyang</a:t>
            </a:r>
            <a:r>
              <a:rPr lang="en-US" sz="3200" dirty="0"/>
              <a:t> Chen</a:t>
            </a: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4991039E-8F46-45C0-AC4D-DBF7444FDD48}"/>
              </a:ext>
            </a:extLst>
          </p:cNvPr>
          <p:cNvSpPr/>
          <p:nvPr/>
        </p:nvSpPr>
        <p:spPr>
          <a:xfrm>
            <a:off x="4110958" y="1836484"/>
            <a:ext cx="922084" cy="51483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Movement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Go Left: Press “&lt;=”</a:t>
            </a:r>
            <a:endParaRPr sz="2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Go Right: Press “=&gt;”</a:t>
            </a:r>
            <a:endParaRPr sz="24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Jump: Press “space”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6621-E898-4EA6-AEE4-89E134A7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Player: Blinking Rectangle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9DFB49-E4F1-4FB3-8567-87B0CD6496C6}"/>
              </a:ext>
            </a:extLst>
          </p:cNvPr>
          <p:cNvGrpSpPr/>
          <p:nvPr/>
        </p:nvGrpSpPr>
        <p:grpSpPr>
          <a:xfrm>
            <a:off x="877719" y="2129997"/>
            <a:ext cx="7677956" cy="2019381"/>
            <a:chOff x="1016032" y="1861056"/>
            <a:chExt cx="7677956" cy="20193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4B1E95-718D-405C-BAD5-5AE4E165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32" y="1861056"/>
              <a:ext cx="2121694" cy="1257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F518B4-56DD-419B-B577-3D9C7D75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996" y="1861056"/>
              <a:ext cx="2190750" cy="1257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64E18D-E8DF-4163-B8F2-12CC61C5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3153" y="1861056"/>
              <a:ext cx="2870835" cy="1257300"/>
            </a:xfrm>
            <a:prstGeom prst="rect">
              <a:avLst/>
            </a:prstGeom>
          </p:spPr>
        </p:pic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F8D598B2-DA4F-4B64-94BD-F07603900FA0}"/>
                </a:ext>
              </a:extLst>
            </p:cNvPr>
            <p:cNvSpPr/>
            <p:nvPr/>
          </p:nvSpPr>
          <p:spPr>
            <a:xfrm>
              <a:off x="2343630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Up 7">
              <a:extLst>
                <a:ext uri="{FF2B5EF4-FFF2-40B4-BE49-F238E27FC236}">
                  <a16:creationId xmlns:a16="http://schemas.microsoft.com/office/drawing/2014/main" id="{6DBE1706-7D80-43D4-97A7-AB6FA9086C33}"/>
                </a:ext>
              </a:extLst>
            </p:cNvPr>
            <p:cNvSpPr/>
            <p:nvPr/>
          </p:nvSpPr>
          <p:spPr>
            <a:xfrm>
              <a:off x="4824292" y="3211926"/>
              <a:ext cx="1844168" cy="668511"/>
            </a:xfrm>
            <a:prstGeom prst="curvedUp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68EB0D-A3D2-494A-B0C3-AE9B5F9BE5DF}"/>
              </a:ext>
            </a:extLst>
          </p:cNvPr>
          <p:cNvSpPr txBox="1"/>
          <p:nvPr/>
        </p:nvSpPr>
        <p:spPr>
          <a:xfrm>
            <a:off x="2107985" y="1229444"/>
            <a:ext cx="5155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moving the rectangle, it would “blink” for each step.</a:t>
            </a:r>
          </a:p>
        </p:txBody>
      </p:sp>
    </p:spTree>
    <p:extLst>
      <p:ext uri="{BB962C8B-B14F-4D97-AF65-F5344CB8AC3E}">
        <p14:creationId xmlns:p14="http://schemas.microsoft.com/office/powerpoint/2010/main" val="233006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3D4B4-271A-413E-B458-E62E02F3E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Win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71AD3-2E09-45ED-AC9E-1B1290746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7200" dirty="0"/>
              <a:t>        Go 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C57E4-C73A-4D3A-895E-ABD06C3E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583" y="1320736"/>
            <a:ext cx="1130358" cy="12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5E0A-4830-49AD-A2FF-5B9C073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Fail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D8B22-1FFA-45D8-871F-EA8145F94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3040" y="992899"/>
            <a:ext cx="1928693" cy="468726"/>
          </a:xfrm>
        </p:spPr>
        <p:txBody>
          <a:bodyPr/>
          <a:lstStyle/>
          <a:p>
            <a:pPr>
              <a:buAutoNum type="arabicParenBoth"/>
            </a:pPr>
            <a:r>
              <a:rPr lang="en-US" dirty="0"/>
              <a:t>Zero heart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0B85C-0536-4584-9A51-6E25629BD5C6}"/>
              </a:ext>
            </a:extLst>
          </p:cNvPr>
          <p:cNvGrpSpPr/>
          <p:nvPr/>
        </p:nvGrpSpPr>
        <p:grpSpPr>
          <a:xfrm>
            <a:off x="474322" y="1691568"/>
            <a:ext cx="5479882" cy="908941"/>
            <a:chOff x="474322" y="1691568"/>
            <a:chExt cx="5479882" cy="908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8C4D59-74DD-4933-B30C-06BEFF4A5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22" y="1691568"/>
              <a:ext cx="1360873" cy="9089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28784F-CE1C-4FAB-BB51-EDDA46DD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083" y="1691568"/>
              <a:ext cx="1282977" cy="8801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C7AD2-99B0-4A2E-8F77-0831CD43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5499" y="1691568"/>
              <a:ext cx="1253140" cy="8801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37F02C-3FA5-4932-9095-0BCB3C3B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3547" y="1691568"/>
              <a:ext cx="1160657" cy="890165"/>
            </a:xfrm>
            <a:prstGeom prst="rect">
              <a:avLst/>
            </a:prstGeom>
          </p:spPr>
        </p:pic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6401B-97F1-46C0-8ED8-07CEF915E2D1}"/>
              </a:ext>
            </a:extLst>
          </p:cNvPr>
          <p:cNvSpPr txBox="1">
            <a:spLocks/>
          </p:cNvSpPr>
          <p:nvPr/>
        </p:nvSpPr>
        <p:spPr>
          <a:xfrm>
            <a:off x="1873040" y="2801693"/>
            <a:ext cx="2621922" cy="4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dirty="0"/>
              <a:t>(2) Run out off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68CB51-B306-42D4-8983-1E3D6ED3C1CC}"/>
              </a:ext>
            </a:extLst>
          </p:cNvPr>
          <p:cNvGrpSpPr/>
          <p:nvPr/>
        </p:nvGrpSpPr>
        <p:grpSpPr>
          <a:xfrm>
            <a:off x="5802451" y="1960807"/>
            <a:ext cx="3249082" cy="2183895"/>
            <a:chOff x="5802451" y="1960807"/>
            <a:chExt cx="3249082" cy="21838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B6A487-8C1D-45A8-B002-B0D18F0AF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1126" y="2279871"/>
              <a:ext cx="2850407" cy="135211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6EB598-DAB7-48F3-AB13-9C8D29044748}"/>
                </a:ext>
              </a:extLst>
            </p:cNvPr>
            <p:cNvSpPr/>
            <p:nvPr/>
          </p:nvSpPr>
          <p:spPr>
            <a:xfrm rot="797232">
              <a:off x="6164881" y="1960807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B3FD0AD3-0A0E-4758-9BF9-85F011FBCA2A}"/>
                </a:ext>
              </a:extLst>
            </p:cNvPr>
            <p:cNvSpPr/>
            <p:nvPr/>
          </p:nvSpPr>
          <p:spPr>
            <a:xfrm rot="20065765">
              <a:off x="5802451" y="3500902"/>
              <a:ext cx="1214077" cy="643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AB066E-1076-4617-B43A-7358A56804DD}"/>
              </a:ext>
            </a:extLst>
          </p:cNvPr>
          <p:cNvGrpSpPr/>
          <p:nvPr/>
        </p:nvGrpSpPr>
        <p:grpSpPr>
          <a:xfrm>
            <a:off x="748814" y="3509269"/>
            <a:ext cx="4850936" cy="979298"/>
            <a:chOff x="748814" y="3509269"/>
            <a:chExt cx="4850936" cy="979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57CF449-4B61-4349-BBB2-7C40AD54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14" y="3509269"/>
              <a:ext cx="1928693" cy="9792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44587C-F2F6-4D42-AAB7-84030CDBB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600" y="3523860"/>
              <a:ext cx="1942150" cy="950116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1A6202E-0066-4880-A25A-64F6406D1E6F}"/>
                </a:ext>
              </a:extLst>
            </p:cNvPr>
            <p:cNvSpPr/>
            <p:nvPr/>
          </p:nvSpPr>
          <p:spPr>
            <a:xfrm>
              <a:off x="2837386" y="3822802"/>
              <a:ext cx="628113" cy="242052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651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611D-0FAE-4D79-BAA7-95D436F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Affect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8EE5F-7A7E-4A0F-8532-EF59238B6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out of the 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Touch the monster</a:t>
            </a:r>
          </a:p>
          <a:p>
            <a:pPr marL="114300" indent="0">
              <a:buNone/>
            </a:pPr>
            <a:r>
              <a:rPr lang="en-US" dirty="0"/>
              <a:t>(both static and dynamic)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77AB2-5331-41F1-95C2-D980C0AF5F38}"/>
              </a:ext>
            </a:extLst>
          </p:cNvPr>
          <p:cNvSpPr txBox="1"/>
          <p:nvPr/>
        </p:nvSpPr>
        <p:spPr>
          <a:xfrm>
            <a:off x="6961774" y="2248377"/>
            <a:ext cx="1970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Hearts are decreased by one, and send the player to the start point.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7283B-79CF-4E32-A82D-ADB3ABEBFAC4}"/>
              </a:ext>
            </a:extLst>
          </p:cNvPr>
          <p:cNvGrpSpPr/>
          <p:nvPr/>
        </p:nvGrpSpPr>
        <p:grpSpPr>
          <a:xfrm>
            <a:off x="3173465" y="1219159"/>
            <a:ext cx="3688457" cy="3258950"/>
            <a:chOff x="3173465" y="1219159"/>
            <a:chExt cx="3688457" cy="325895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390B-3587-4817-A280-DE58E3277018}"/>
                </a:ext>
              </a:extLst>
            </p:cNvPr>
            <p:cNvGrpSpPr/>
            <p:nvPr/>
          </p:nvGrpSpPr>
          <p:grpSpPr>
            <a:xfrm>
              <a:off x="3190795" y="1219159"/>
              <a:ext cx="2286000" cy="1552575"/>
              <a:chOff x="3190795" y="1219159"/>
              <a:chExt cx="2286000" cy="155257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87DA1F1-B762-4533-9936-EDE123424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90795" y="1219159"/>
                <a:ext cx="2286000" cy="1552575"/>
              </a:xfrm>
              <a:prstGeom prst="rect">
                <a:avLst/>
              </a:prstGeom>
            </p:spPr>
          </p:pic>
          <p:sp>
            <p:nvSpPr>
              <p:cNvPr id="5" name="Arrow: Down 4">
                <a:extLst>
                  <a:ext uri="{FF2B5EF4-FFF2-40B4-BE49-F238E27FC236}">
                    <a16:creationId xmlns:a16="http://schemas.microsoft.com/office/drawing/2014/main" id="{786EEF33-EC79-4C15-97A6-9A67C3A7F538}"/>
                  </a:ext>
                </a:extLst>
              </p:cNvPr>
              <p:cNvSpPr/>
              <p:nvPr/>
            </p:nvSpPr>
            <p:spPr>
              <a:xfrm>
                <a:off x="4072538" y="2418069"/>
                <a:ext cx="122944" cy="30736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B00BFF-9417-4F43-A235-C7BC29F3C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465" y="2906484"/>
              <a:ext cx="3181350" cy="1571625"/>
            </a:xfrm>
            <a:prstGeom prst="rect">
              <a:avLst/>
            </a:prstGeom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A5B9150-1EB5-46F9-B633-7FED3D15F766}"/>
                </a:ext>
              </a:extLst>
            </p:cNvPr>
            <p:cNvSpPr/>
            <p:nvPr/>
          </p:nvSpPr>
          <p:spPr>
            <a:xfrm rot="10800000">
              <a:off x="6454668" y="1640880"/>
              <a:ext cx="407254" cy="226170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85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09639-21E5-4682-916E-572B7079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87E2-54FF-413C-9511-8703E51A9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4887" y="1482889"/>
            <a:ext cx="4633473" cy="3416400"/>
          </a:xfrm>
        </p:spPr>
        <p:txBody>
          <a:bodyPr/>
          <a:lstStyle/>
          <a:p>
            <a:r>
              <a:rPr lang="en-US" sz="4000" dirty="0"/>
              <a:t>Keys &amp; Doors</a:t>
            </a:r>
          </a:p>
          <a:p>
            <a:r>
              <a:rPr lang="en-US" sz="4000" dirty="0"/>
              <a:t>Portal</a:t>
            </a:r>
          </a:p>
          <a:p>
            <a:r>
              <a:rPr lang="en-US" sz="4000" dirty="0"/>
              <a:t>Moving Boxes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373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3DAC-0EE9-453C-820D-BC1774AB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(1) Pick up the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35D9-7374-484C-9144-85CDF9E5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483" y="1182532"/>
            <a:ext cx="2202780" cy="1284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F45B5-4A4C-4A0F-B53F-E35D177D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40" y="1330745"/>
            <a:ext cx="1676451" cy="98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121B9-D273-4CBF-9A63-904DCE2F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83" y="3244682"/>
            <a:ext cx="2202780" cy="1263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075CD-3DDF-4DDB-9110-CB248FA81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62" y="3457815"/>
            <a:ext cx="1696154" cy="105000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D42A12F-7617-406F-8F31-00236B3C8780}"/>
              </a:ext>
            </a:extLst>
          </p:cNvPr>
          <p:cNvSpPr/>
          <p:nvPr/>
        </p:nvSpPr>
        <p:spPr>
          <a:xfrm>
            <a:off x="3148404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578BA0A-E104-4031-9DB1-F9196EE66FEC}"/>
              </a:ext>
            </a:extLst>
          </p:cNvPr>
          <p:cNvSpPr/>
          <p:nvPr/>
        </p:nvSpPr>
        <p:spPr>
          <a:xfrm>
            <a:off x="6627770" y="2571750"/>
            <a:ext cx="414938" cy="594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1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328</Words>
  <Application>Microsoft Office PowerPoint</Application>
  <PresentationFormat>On-screen Show (16:9)</PresentationFormat>
  <Paragraphs>72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CSC 335  Puzzle Platformer Eujin Ko, Lize Chen, Perry Wang, Suyang Chen </vt:lpstr>
      <vt:lpstr>Level Selection</vt:lpstr>
      <vt:lpstr>Basic Movement</vt:lpstr>
      <vt:lpstr>The Player: Blinking Rectangle</vt:lpstr>
      <vt:lpstr>How To Win</vt:lpstr>
      <vt:lpstr>How To Fail</vt:lpstr>
      <vt:lpstr>What Affect Health</vt:lpstr>
      <vt:lpstr>Features</vt:lpstr>
      <vt:lpstr>(1) Pick up the keys</vt:lpstr>
      <vt:lpstr>(2) Open the doors</vt:lpstr>
      <vt:lpstr>* One key can open multiple doors at the same time</vt:lpstr>
      <vt:lpstr>(3) Portal</vt:lpstr>
      <vt:lpstr>(4) Moving boxes</vt:lpstr>
      <vt:lpstr>Strategy !</vt:lpstr>
      <vt:lpstr>Wow Factors</vt:lpstr>
      <vt:lpstr>(1) Multiple Levels &amp; Multiple Worlds </vt:lpstr>
      <vt:lpstr>(2) Save &amp; Load </vt:lpstr>
      <vt:lpstr>Switch To Another Map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335  Puzzle Platformer Eujin Ko, Lize Chen, Perry Wang, Suyang Chen </dc:title>
  <cp:lastModifiedBy>chenlize96@gmail.com</cp:lastModifiedBy>
  <cp:revision>10</cp:revision>
  <dcterms:modified xsi:type="dcterms:W3CDTF">2019-12-12T11:00:32Z</dcterms:modified>
</cp:coreProperties>
</file>